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9" r:id="rId2"/>
    <p:sldId id="305" r:id="rId3"/>
    <p:sldId id="256" r:id="rId4"/>
    <p:sldId id="298" r:id="rId5"/>
    <p:sldId id="299" r:id="rId6"/>
    <p:sldId id="257" r:id="rId7"/>
    <p:sldId id="260" r:id="rId8"/>
    <p:sldId id="286" r:id="rId9"/>
    <p:sldId id="262" r:id="rId10"/>
    <p:sldId id="261" r:id="rId11"/>
    <p:sldId id="263" r:id="rId12"/>
    <p:sldId id="265" r:id="rId13"/>
    <p:sldId id="267" r:id="rId14"/>
    <p:sldId id="264" r:id="rId15"/>
    <p:sldId id="301" r:id="rId16"/>
    <p:sldId id="302" r:id="rId17"/>
    <p:sldId id="304" r:id="rId18"/>
    <p:sldId id="30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2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9685"/>
    <a:srgbClr val="DDBE9B"/>
    <a:srgbClr val="E7E6E6"/>
    <a:srgbClr val="E167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26" autoAdjust="0"/>
    <p:restoredTop sz="75499" autoAdjust="0"/>
  </p:normalViewPr>
  <p:slideViewPr>
    <p:cSldViewPr snapToGrid="0">
      <p:cViewPr varScale="1">
        <p:scale>
          <a:sx n="63" d="100"/>
          <a:sy n="63" d="100"/>
        </p:scale>
        <p:origin x="908" y="56"/>
      </p:cViewPr>
      <p:guideLst>
        <p:guide orient="horz" pos="2160"/>
        <p:guide pos="3840"/>
        <p:guide orient="horz" pos="22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-15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747E3D-0242-452B-9B8A-C66407F3B71F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1FCEBA-A6CC-47C0-B1AB-5A67B0D2EB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101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Learning Objectives Students will … </a:t>
            </a:r>
            <a:br>
              <a:rPr lang="en-US" dirty="0"/>
            </a:br>
            <a:r>
              <a:rPr lang="en-US" dirty="0"/>
              <a:t>• use friendly greetings and introduce themselves</a:t>
            </a:r>
            <a:br>
              <a:rPr lang="en-US" dirty="0"/>
            </a:br>
            <a:r>
              <a:rPr lang="en-US" dirty="0"/>
              <a:t> • follow basic classroom directions: Listen, Look, Write, Draw, Open your book, Sit down.</a:t>
            </a:r>
            <a:br>
              <a:rPr lang="en-US" dirty="0"/>
            </a:br>
            <a:r>
              <a:rPr lang="en-US" dirty="0"/>
              <a:t> • identify and write alphabet letters </a:t>
            </a:r>
            <a:br>
              <a:rPr lang="en-US" dirty="0"/>
            </a:br>
            <a:r>
              <a:rPr lang="en-US" dirty="0"/>
              <a:t>• identify and use numbers 1-10 </a:t>
            </a:r>
            <a:br>
              <a:rPr lang="en-US" dirty="0"/>
            </a:br>
            <a:r>
              <a:rPr lang="en-US" dirty="0"/>
              <a:t>• identify and use the days of the wee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FCEBA-A6CC-47C0-B1AB-5A67B0D2EB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266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 Stand at the front of the room, smile and wave and say, Hello! in a friendly voice.</a:t>
            </a:r>
            <a:br>
              <a:rPr lang="en-US" dirty="0"/>
            </a:br>
            <a:r>
              <a:rPr lang="en-US" dirty="0"/>
              <a:t>Repeat, Hello!, then gesture (hold a hand up to your ear) and wait for students to say “Hello!” back to you.</a:t>
            </a:r>
            <a:br>
              <a:rPr lang="en-US" dirty="0"/>
            </a:br>
            <a:r>
              <a:rPr lang="en-US" dirty="0"/>
              <a:t>Repeat until the whole class responds chorally. Then say, Welcome to English! </a:t>
            </a:r>
            <a:br>
              <a:rPr lang="en-US" dirty="0"/>
            </a:br>
            <a:r>
              <a:rPr lang="en-US" dirty="0"/>
              <a:t>Walk around the room, stopping at some individual students’ desks, saying, “Hello.” and having them respond. </a:t>
            </a:r>
          </a:p>
          <a:p>
            <a:br>
              <a:rPr lang="en-US" dirty="0"/>
            </a:br>
            <a:r>
              <a:rPr lang="en-US" dirty="0"/>
              <a:t>2. Point out the photo. Give students a moment to think silently about who the people are (students, friends) and imagine what they are saying.</a:t>
            </a:r>
            <a:br>
              <a:rPr lang="en-US" dirty="0"/>
            </a:br>
            <a:r>
              <a:rPr lang="en-US" dirty="0"/>
              <a:t>Read the directions aloud. Ask students to pay attention to how they give their names.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3. Read the direction aloud. Model “tick” by writing a tick () on the board.  </a:t>
            </a:r>
            <a:br>
              <a:rPr lang="en-US" dirty="0"/>
            </a:br>
            <a:r>
              <a:rPr lang="en-US" dirty="0"/>
              <a:t>Complete the first item with the class. Play just the first line, then stop the audio. Have students tick the phrase they heard. </a:t>
            </a:r>
            <a:br>
              <a:rPr lang="en-US" dirty="0"/>
            </a:br>
            <a:r>
              <a:rPr lang="en-US" dirty="0"/>
              <a:t>Then ask, Did you hear, “Hi, I’m Liz?” or “Hello, I’m Liz.” (Hi, I’m Liz.) • Play the rest of the audio. </a:t>
            </a:r>
            <a:br>
              <a:rPr lang="en-US" dirty="0"/>
            </a:br>
            <a:r>
              <a:rPr lang="en-US" dirty="0"/>
              <a:t>Have students compare answers with a partner. • Review the correct answers with the class. </a:t>
            </a:r>
            <a:br>
              <a:rPr lang="en-US" dirty="0"/>
            </a:br>
            <a:r>
              <a:rPr lang="en-US" dirty="0"/>
              <a:t>Listen and repeat. • Play the audio again. </a:t>
            </a:r>
            <a:br>
              <a:rPr lang="en-US" dirty="0"/>
            </a:br>
            <a:r>
              <a:rPr lang="en-US" dirty="0"/>
              <a:t>Pause after each line for students to repeat. </a:t>
            </a:r>
            <a:br>
              <a:rPr lang="en-US" dirty="0"/>
            </a:br>
            <a:r>
              <a:rPr lang="en-US" dirty="0"/>
              <a:t>Play the whole audio and have students repeat. To build fluency, play it a few more times and have students try to mimic the speaker’s pace and intonation.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FCEBA-A6CC-47C0-B1AB-5A67B0D2EB2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696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FCEBA-A6CC-47C0-B1AB-5A67B0D2EB2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827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FCEBA-A6CC-47C0-B1AB-5A67B0D2EB2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762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FCEBA-A6CC-47C0-B1AB-5A67B0D2EB2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463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1FCEBA-A6CC-47C0-B1AB-5A67B0D2EB2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874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D7EEE-2F8A-410A-BBE7-AA73B75EB6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90A00B-D264-443C-8BFA-2D7AF58031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234F2-4784-49FC-9818-E6856D48F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2F206-9851-4F30-A1A6-5F28966DD7BF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D1B73-3BE0-4C89-8977-CE3C412D0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81298-7054-4795-AC11-B25BD575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49A58-4276-4940-8BC0-5EF2E8902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181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30434-73A5-4AB5-9DA9-B39AB4E85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1DAC5-0DD0-4283-B844-053D00ED66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1B04B-B4C6-45A2-BE8B-F713AB2DA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2F206-9851-4F30-A1A6-5F28966DD7BF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877230-2AD2-4592-97F3-93BBE425B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EA86F8-0DDB-4C5B-8A56-C8AA9DEE7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49A58-4276-4940-8BC0-5EF2E8902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048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32134-186F-4A80-BAFA-57A05985E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B1DBF3-9059-4395-B1C0-B89F889643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31024-38A6-494D-A20D-F17212B6B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2F206-9851-4F30-A1A6-5F28966DD7BF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E441A-3C09-4192-B920-F77A5FBA0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C0BA16-04A5-455A-A6E8-07069B78A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49A58-4276-4940-8BC0-5EF2E8902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613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A9D5E-A587-443C-A969-24AE1E2DF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8D4CC-5C14-4220-ADB7-FAC330A192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C5E69-A2F0-49C9-8AC2-7CA62A71D5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27811E-8752-49B4-8BEF-7466799BD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2F206-9851-4F30-A1A6-5F28966DD7BF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0C81DE-599F-4DD9-B1EC-FE7728C9B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FFCB40-7D4F-4456-A95F-28B1440E0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49A58-4276-4940-8BC0-5EF2E8902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852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443C4-5B74-4F13-BF3C-AB8BB6F77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77507-2B51-4BA7-8C00-CE4BD2965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44626F-30DF-4AD9-85B3-6BB3CBB366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E37011-8379-49F7-89E9-5115B35E69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DF7B4A-65EA-410B-A6F1-2DD43FAC1E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24B847-FFB8-4371-9753-D957610CE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2F206-9851-4F30-A1A6-5F28966DD7BF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B533EE-69AF-4BD8-B855-88C2FE864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B0BBB2-294A-402E-904A-CC2DA21B8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49A58-4276-4940-8BC0-5EF2E8902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271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E6F50-10A5-43B1-80A9-459AA3645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789480-6E40-4D8E-9261-DE3763DF6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2F206-9851-4F30-A1A6-5F28966DD7BF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971C18-35E4-4661-B222-45E74FEA2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0EC685-2AAC-4966-B840-B537A5BC1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49A58-4276-4940-8BC0-5EF2E8902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48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A563B6-C548-4037-AC6F-316D3BE84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2F206-9851-4F30-A1A6-5F28966DD7BF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974142-46C3-4945-96B0-DEF331131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510D20-5F03-4F34-AB29-411514F17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49A58-4276-4940-8BC0-5EF2E8902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838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FF985-A2C3-46AF-A303-8FC9AD2FB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BCD04D-B537-42A6-A305-8FC3A7347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2A2F83-DBBB-427F-883D-4F285F2996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5E7AAB-9970-4F77-8CE0-EEF4C125D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2F206-9851-4F30-A1A6-5F28966DD7BF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B6904B-47C4-4D41-8060-64B0422AF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2A2E5F-4EEA-4D84-982A-03DE10ACB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49A58-4276-4940-8BC0-5EF2E8902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247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11991-4F30-42E1-9774-7F83121C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2CAD38-3F8A-4D3C-BBA8-F5718D149C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D89C29-2488-4014-869E-8E6B68885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A9398-E3EB-4A3A-A75E-866838CD1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2F206-9851-4F30-A1A6-5F28966DD7BF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7556E7-19C8-40D3-9EFC-1128D7301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8114D7-2C6A-4756-ABD4-24C88FB64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49A58-4276-4940-8BC0-5EF2E8902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101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7E3C7-E4EA-4521-865E-670725983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3B3DEB-2C56-4BE8-B967-C3B5E3DB87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C9C8C-16DA-4AC3-A21A-7E765F3E5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2F206-9851-4F30-A1A6-5F28966DD7BF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0571E-206B-4FEA-85BF-57442E96B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99774-7390-40CB-AAA6-C953931DD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49A58-4276-4940-8BC0-5EF2E8902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384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703688-3AF3-46BC-A4B8-55C288B255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1E57DA-F1DD-4C75-A7BA-D9ECCBBA3F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826ED-8664-4F8B-82FF-B85E85B09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2F206-9851-4F30-A1A6-5F28966DD7BF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8E9D-4FDA-454B-A767-EB8878336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71AB7-DAB2-40D6-86F2-774CBB0C9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49A58-4276-4940-8BC0-5EF2E8902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670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F8CB24-4A9E-4B36-BEEB-69BDCDCF7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8EDC58-5823-4BA5-A534-004E082F4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546D0-7213-43CC-8145-892104CDF2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2F206-9851-4F30-A1A6-5F28966DD7BF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021430-271C-42F0-9275-AFBEB1DB44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81CFBF-B755-4EBC-8EBE-4A989C4BFF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49A58-4276-4940-8BC0-5EF2E8902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832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microsoft.com/office/2007/relationships/media" Target="../media/media2.mp3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6.sv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.png"/><Relationship Id="rId5" Type="http://schemas.microsoft.com/office/2007/relationships/media" Target="../media/media3.mp3"/><Relationship Id="rId10" Type="http://schemas.openxmlformats.org/officeDocument/2006/relationships/image" Target="../media/image5.png"/><Relationship Id="rId4" Type="http://schemas.openxmlformats.org/officeDocument/2006/relationships/audio" Target="../media/media2.mp3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5.png"/><Relationship Id="rId11" Type="http://schemas.openxmlformats.org/officeDocument/2006/relationships/slide" Target="slide9.xml"/><Relationship Id="rId5" Type="http://schemas.openxmlformats.org/officeDocument/2006/relationships/image" Target="../media/image14.png"/><Relationship Id="rId10" Type="http://schemas.openxmlformats.org/officeDocument/2006/relationships/image" Target="../media/image16.sv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4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5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5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slide" Target="slide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A3507D-8270-4CB9-AEAD-12CE9697A5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8" r="2965" b="52778"/>
          <a:stretch/>
        </p:blipFill>
        <p:spPr>
          <a:xfrm>
            <a:off x="2095499" y="0"/>
            <a:ext cx="8081963" cy="1257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6661D99-9B1D-47B9-89CE-DDE0952AF06B}"/>
              </a:ext>
            </a:extLst>
          </p:cNvPr>
          <p:cNvSpPr txBox="1"/>
          <p:nvPr/>
        </p:nvSpPr>
        <p:spPr>
          <a:xfrm>
            <a:off x="310098" y="1940184"/>
            <a:ext cx="7919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18B450-1245-41E2-BF33-ED5BED73F83C}"/>
              </a:ext>
            </a:extLst>
          </p:cNvPr>
          <p:cNvSpPr txBox="1"/>
          <p:nvPr/>
        </p:nvSpPr>
        <p:spPr>
          <a:xfrm>
            <a:off x="445983" y="1679741"/>
            <a:ext cx="667702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FF"/>
                </a:highlight>
              </a:rPr>
              <a:t>Lesson1: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4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Hello!</a:t>
            </a:r>
          </a:p>
          <a:p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551B13-71F7-4E8F-BCD2-B294E3E6485E}"/>
              </a:ext>
            </a:extLst>
          </p:cNvPr>
          <p:cNvSpPr/>
          <p:nvPr/>
        </p:nvSpPr>
        <p:spPr>
          <a:xfrm>
            <a:off x="10182226" y="1"/>
            <a:ext cx="2009776" cy="476249"/>
          </a:xfrm>
          <a:prstGeom prst="rect">
            <a:avLst/>
          </a:prstGeom>
          <a:solidFill>
            <a:srgbClr val="E16730"/>
          </a:solidFill>
          <a:ln>
            <a:solidFill>
              <a:srgbClr val="E1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31569B-BE95-45CD-A55E-C91888FBC7B2}"/>
              </a:ext>
            </a:extLst>
          </p:cNvPr>
          <p:cNvSpPr/>
          <p:nvPr/>
        </p:nvSpPr>
        <p:spPr>
          <a:xfrm>
            <a:off x="-1" y="1"/>
            <a:ext cx="2124076" cy="476249"/>
          </a:xfrm>
          <a:prstGeom prst="rect">
            <a:avLst/>
          </a:prstGeom>
          <a:solidFill>
            <a:srgbClr val="E16730"/>
          </a:solidFill>
          <a:ln>
            <a:solidFill>
              <a:srgbClr val="E167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7AC7F8-78C2-46C9-B5F3-FC0C51F831D4}"/>
              </a:ext>
            </a:extLst>
          </p:cNvPr>
          <p:cNvSpPr txBox="1"/>
          <p:nvPr/>
        </p:nvSpPr>
        <p:spPr>
          <a:xfrm>
            <a:off x="397934" y="2773023"/>
            <a:ext cx="61016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 Meeting new people.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26D5D6-E235-4C84-AC85-B54449CE8139}"/>
              </a:ext>
            </a:extLst>
          </p:cNvPr>
          <p:cNvSpPr txBox="1"/>
          <p:nvPr/>
        </p:nvSpPr>
        <p:spPr>
          <a:xfrm>
            <a:off x="428978" y="3574534"/>
            <a:ext cx="63217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Classroom Language.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0F2697-E623-4A8B-9010-1FA416EFFA82}"/>
              </a:ext>
            </a:extLst>
          </p:cNvPr>
          <p:cNvSpPr txBox="1"/>
          <p:nvPr/>
        </p:nvSpPr>
        <p:spPr>
          <a:xfrm>
            <a:off x="434621" y="4409911"/>
            <a:ext cx="6423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The Alphabet. </a:t>
            </a: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</a:rPr>
              <a:t>ABC</a:t>
            </a:r>
          </a:p>
        </p:txBody>
      </p:sp>
      <p:pic>
        <p:nvPicPr>
          <p:cNvPr id="14" name="Content Placeholder 3">
            <a:extLst>
              <a:ext uri="{FF2B5EF4-FFF2-40B4-BE49-F238E27FC236}">
                <a16:creationId xmlns:a16="http://schemas.microsoft.com/office/drawing/2014/main" id="{3D558923-C3DC-4D1A-88E4-E10679839C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534" y="1062753"/>
            <a:ext cx="2211737" cy="24819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2F71354-5911-4D0E-8F27-ED402C783A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476" y="3793067"/>
            <a:ext cx="2224968" cy="25307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449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0637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41E202-BE49-4F48-A12A-7A0DD0E6DD4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3"/>
          <a:stretch/>
        </p:blipFill>
        <p:spPr>
          <a:xfrm>
            <a:off x="0" y="952500"/>
            <a:ext cx="10170582" cy="5905500"/>
          </a:xfrm>
          <a:prstGeom prst="rect">
            <a:avLst/>
          </a:prstGeom>
        </p:spPr>
      </p:pic>
      <p:pic>
        <p:nvPicPr>
          <p:cNvPr id="6" name="0- Welcome L1.1a Hello- Ex.A - Listen">
            <a:hlinkClick r:id="" action="ppaction://media"/>
            <a:extLst>
              <a:ext uri="{FF2B5EF4-FFF2-40B4-BE49-F238E27FC236}">
                <a16:creationId xmlns:a16="http://schemas.microsoft.com/office/drawing/2014/main" id="{AC96126C-36CC-4E5E-BCD3-E89E78E2FF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405335" y="1400175"/>
            <a:ext cx="415325" cy="415325"/>
          </a:xfrm>
          <a:prstGeom prst="rect">
            <a:avLst/>
          </a:prstGeom>
        </p:spPr>
      </p:pic>
      <p:pic>
        <p:nvPicPr>
          <p:cNvPr id="7" name="0- Welcome L1.1b Hello- Ex.A - Tick">
            <a:hlinkClick r:id="" action="ppaction://media"/>
            <a:extLst>
              <a:ext uri="{FF2B5EF4-FFF2-40B4-BE49-F238E27FC236}">
                <a16:creationId xmlns:a16="http://schemas.microsoft.com/office/drawing/2014/main" id="{AFF62AF7-25A7-4869-A2DA-3F943F5ADAF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578227" y="1474968"/>
            <a:ext cx="384297" cy="384297"/>
          </a:xfrm>
          <a:prstGeom prst="rect">
            <a:avLst/>
          </a:prstGeom>
        </p:spPr>
      </p:pic>
      <p:pic>
        <p:nvPicPr>
          <p:cNvPr id="8" name="0- Welcome L1.1c Hello- Ex.A - Repeat">
            <a:hlinkClick r:id="" action="ppaction://media"/>
            <a:extLst>
              <a:ext uri="{FF2B5EF4-FFF2-40B4-BE49-F238E27FC236}">
                <a16:creationId xmlns:a16="http://schemas.microsoft.com/office/drawing/2014/main" id="{3FBF8F38-EC84-423E-B568-74A592E220B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076914" y="1717538"/>
            <a:ext cx="371635" cy="3716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5B4967-4BEC-4E18-AB99-F040FA516CC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50" r="63437"/>
          <a:stretch/>
        </p:blipFill>
        <p:spPr>
          <a:xfrm>
            <a:off x="0" y="1"/>
            <a:ext cx="2374900" cy="8762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600C6D-F277-4515-B059-6175C65541F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8" t="18126" r="16720" b="52778"/>
          <a:stretch/>
        </p:blipFill>
        <p:spPr>
          <a:xfrm>
            <a:off x="4645492" y="101600"/>
            <a:ext cx="7546508" cy="850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9B8A57-1B10-4F55-BF50-5B948D3A935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7" r="76954" b="90926"/>
          <a:stretch/>
        </p:blipFill>
        <p:spPr>
          <a:xfrm>
            <a:off x="2305050" y="139700"/>
            <a:ext cx="2190569" cy="774700"/>
          </a:xfrm>
          <a:prstGeom prst="rect">
            <a:avLst/>
          </a:prstGeom>
        </p:spPr>
      </p:pic>
      <p:pic>
        <p:nvPicPr>
          <p:cNvPr id="12" name="Graphic 11" descr="Checkmark with solid fill">
            <a:extLst>
              <a:ext uri="{FF2B5EF4-FFF2-40B4-BE49-F238E27FC236}">
                <a16:creationId xmlns:a16="http://schemas.microsoft.com/office/drawing/2014/main" id="{38EC6B44-93FD-42CD-993B-3EEA38658E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1362" y="5868106"/>
            <a:ext cx="454378" cy="454378"/>
          </a:xfrm>
          <a:prstGeom prst="rect">
            <a:avLst/>
          </a:prstGeom>
        </p:spPr>
      </p:pic>
      <p:pic>
        <p:nvPicPr>
          <p:cNvPr id="13" name="Graphic 11" descr="Checkmark with solid fill">
            <a:extLst>
              <a:ext uri="{FF2B5EF4-FFF2-40B4-BE49-F238E27FC236}">
                <a16:creationId xmlns:a16="http://schemas.microsoft.com/office/drawing/2014/main" id="{38EC6B44-93FD-42CD-993B-3EEA38658E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75239" y="6350706"/>
            <a:ext cx="454378" cy="454378"/>
          </a:xfrm>
          <a:prstGeom prst="rect">
            <a:avLst/>
          </a:prstGeom>
        </p:spPr>
      </p:pic>
      <p:pic>
        <p:nvPicPr>
          <p:cNvPr id="14" name="Graphic 11" descr="Checkmark with solid fill">
            <a:extLst>
              <a:ext uri="{FF2B5EF4-FFF2-40B4-BE49-F238E27FC236}">
                <a16:creationId xmlns:a16="http://schemas.microsoft.com/office/drawing/2014/main" id="{38EC6B44-93FD-42CD-993B-3EEA38658E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35611" y="5843411"/>
            <a:ext cx="454378" cy="454378"/>
          </a:xfrm>
          <a:prstGeom prst="rect">
            <a:avLst/>
          </a:prstGeom>
        </p:spPr>
      </p:pic>
      <p:pic>
        <p:nvPicPr>
          <p:cNvPr id="15" name="Graphic 11" descr="Checkmark with solid fill">
            <a:extLst>
              <a:ext uri="{FF2B5EF4-FFF2-40B4-BE49-F238E27FC236}">
                <a16:creationId xmlns:a16="http://schemas.microsoft.com/office/drawing/2014/main" id="{38EC6B44-93FD-42CD-993B-3EEA38658E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88407" y="6350282"/>
            <a:ext cx="454378" cy="45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1528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A1B499-52CD-4755-99D1-7E3950CCC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0" y="723044"/>
            <a:ext cx="2762636" cy="61349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6C9170-1B4D-4150-811B-99A2572BC6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871" y="723044"/>
            <a:ext cx="2915057" cy="613495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04BD044-40B2-41C7-B9AA-407CB49805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25" y="1286301"/>
            <a:ext cx="10975975" cy="188393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76972FD-90EE-4BCC-8263-9AD0F2E3FD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1" y="3440793"/>
            <a:ext cx="11817350" cy="197601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54D0E4E-18EF-49AA-B42B-CB9FC684E6E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46" b="81548"/>
          <a:stretch/>
        </p:blipFill>
        <p:spPr>
          <a:xfrm>
            <a:off x="0" y="0"/>
            <a:ext cx="5277846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7505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eeting and shaking hands">
            <a:hlinkClick r:id="" action="ppaction://media"/>
            <a:extLst>
              <a:ext uri="{FF2B5EF4-FFF2-40B4-BE49-F238E27FC236}">
                <a16:creationId xmlns:a16="http://schemas.microsoft.com/office/drawing/2014/main" id="{C6BE67F5-BDB9-48F4-A515-1EA14AD734C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844"/>
          </a:xfrm>
        </p:spPr>
      </p:pic>
    </p:spTree>
    <p:extLst>
      <p:ext uri="{BB962C8B-B14F-4D97-AF65-F5344CB8AC3E}">
        <p14:creationId xmlns:p14="http://schemas.microsoft.com/office/powerpoint/2010/main" val="21178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DD100C-613D-46AB-AA23-B3FE9FD88C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372299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F9BC3D0-7C01-43D1-84DB-3E0BF29723CB}"/>
              </a:ext>
            </a:extLst>
          </p:cNvPr>
          <p:cNvSpPr/>
          <p:nvPr/>
        </p:nvSpPr>
        <p:spPr>
          <a:xfrm>
            <a:off x="9925050" y="1"/>
            <a:ext cx="2266950" cy="394446"/>
          </a:xfrm>
          <a:prstGeom prst="rect">
            <a:avLst/>
          </a:prstGeom>
          <a:solidFill>
            <a:srgbClr val="E167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E16730"/>
                </a:solidFill>
              </a:ln>
              <a:solidFill>
                <a:srgbClr val="E167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89615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3355819-FA84-4849-8334-2C2CE238ED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08776" cy="6858000"/>
          </a:xfrm>
          <a:prstGeom prst="rect">
            <a:avLst/>
          </a:prstGeom>
        </p:spPr>
      </p:pic>
      <p:pic>
        <p:nvPicPr>
          <p:cNvPr id="8" name="0_L1.2_CRm Lang Ex.B">
            <a:hlinkClick r:id="" action="ppaction://media"/>
            <a:extLst>
              <a:ext uri="{FF2B5EF4-FFF2-40B4-BE49-F238E27FC236}">
                <a16:creationId xmlns:a16="http://schemas.microsoft.com/office/drawing/2014/main" id="{4A8AEEFA-9B60-43CE-9FBA-3F6400CFA0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63981" y="753138"/>
            <a:ext cx="420664" cy="420664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Slide Zoom 2">
                <a:extLst>
                  <a:ext uri="{FF2B5EF4-FFF2-40B4-BE49-F238E27FC236}">
                    <a16:creationId xmlns:a16="http://schemas.microsoft.com/office/drawing/2014/main" id="{2386EB76-2329-4EED-9C16-8151AF26C3D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63475526"/>
                  </p:ext>
                </p:extLst>
              </p:nvPr>
            </p:nvGraphicFramePr>
            <p:xfrm>
              <a:off x="10839450" y="4486275"/>
              <a:ext cx="1352550" cy="1238250"/>
            </p:xfrm>
            <a:graphic>
              <a:graphicData uri="http://schemas.microsoft.com/office/powerpoint/2016/slidezoom">
                <pslz:sldZm>
                  <pslz:sldZmObj sldId="286" cId="1311016795">
                    <pslz:zmPr id="{8BE353CC-857F-4A4D-B54A-4832A0EF116C}" transitionDur="1000" showBg="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52550" cy="1238250"/>
                        </a:xfrm>
                        <a:prstGeom prst="rect">
                          <a:avLst/>
                        </a:prstGeom>
                        <a:effectLst>
                          <a:outerShdw blurRad="50800" dist="38100" dir="5400000" algn="t" rotWithShape="0">
                            <a:prstClr val="black">
                              <a:alpha val="40000"/>
                            </a:prstClr>
                          </a:outerShdw>
                        </a:effectLst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Slide Zoom 2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2386EB76-2329-4EED-9C16-8151AF26C3D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839450" y="4486275"/>
                <a:ext cx="1352550" cy="1238250"/>
              </a:xfrm>
              <a:prstGeom prst="rect">
                <a:avLst/>
              </a:prstGeo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</mc:Fallback>
      </mc:AlternateContent>
      <p:pic>
        <p:nvPicPr>
          <p:cNvPr id="4" name="Graphic 3" descr="Back with solid fill">
            <a:extLst>
              <a:ext uri="{FF2B5EF4-FFF2-40B4-BE49-F238E27FC236}">
                <a16:creationId xmlns:a16="http://schemas.microsoft.com/office/drawing/2014/main" id="{A8961327-CF42-4AA1-8E16-11C2815E90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3904385">
            <a:off x="11136300" y="4030727"/>
            <a:ext cx="463405" cy="4634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A5A989-D26D-46DB-89B1-A32A0E69F6CF}"/>
              </a:ext>
            </a:extLst>
          </p:cNvPr>
          <p:cNvSpPr txBox="1"/>
          <p:nvPr/>
        </p:nvSpPr>
        <p:spPr>
          <a:xfrm>
            <a:off x="5734050" y="3695700"/>
            <a:ext cx="7441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write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41CC82-996C-4AA0-A960-2AA0F34820B9}"/>
              </a:ext>
            </a:extLst>
          </p:cNvPr>
          <p:cNvSpPr txBox="1"/>
          <p:nvPr/>
        </p:nvSpPr>
        <p:spPr>
          <a:xfrm>
            <a:off x="3381375" y="3686175"/>
            <a:ext cx="805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speak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DE2E54-73DF-40F8-99D1-0800C483343D}"/>
              </a:ext>
            </a:extLst>
          </p:cNvPr>
          <p:cNvSpPr txBox="1"/>
          <p:nvPr/>
        </p:nvSpPr>
        <p:spPr>
          <a:xfrm>
            <a:off x="1076325" y="6381750"/>
            <a:ext cx="7621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listen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F8DAAF-EBB9-43DB-BD0F-20CEBFC78296}"/>
              </a:ext>
            </a:extLst>
          </p:cNvPr>
          <p:cNvSpPr txBox="1"/>
          <p:nvPr/>
        </p:nvSpPr>
        <p:spPr>
          <a:xfrm>
            <a:off x="3400425" y="6381750"/>
            <a:ext cx="847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match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91DE2E54-73DF-40F8-99D1-0800C483343D}"/>
              </a:ext>
            </a:extLst>
          </p:cNvPr>
          <p:cNvSpPr txBox="1"/>
          <p:nvPr/>
        </p:nvSpPr>
        <p:spPr>
          <a:xfrm>
            <a:off x="5991159" y="6381720"/>
            <a:ext cx="646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0000"/>
                </a:solidFill>
              </a:rPr>
              <a:t>look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91DE2E54-73DF-40F8-99D1-0800C483343D}"/>
              </a:ext>
            </a:extLst>
          </p:cNvPr>
          <p:cNvSpPr txBox="1"/>
          <p:nvPr/>
        </p:nvSpPr>
        <p:spPr>
          <a:xfrm>
            <a:off x="8353359" y="6381720"/>
            <a:ext cx="876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0000"/>
                </a:solidFill>
              </a:rPr>
              <a:t>read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91DE2E54-73DF-40F8-99D1-0800C483343D}"/>
              </a:ext>
            </a:extLst>
          </p:cNvPr>
          <p:cNvSpPr txBox="1"/>
          <p:nvPr/>
        </p:nvSpPr>
        <p:spPr>
          <a:xfrm>
            <a:off x="3533709" y="3971895"/>
            <a:ext cx="5829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0000"/>
                </a:solidFill>
              </a:rPr>
              <a:t>talk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91DE2E54-73DF-40F8-99D1-0800C483343D}"/>
              </a:ext>
            </a:extLst>
          </p:cNvPr>
          <p:cNvSpPr txBox="1"/>
          <p:nvPr/>
        </p:nvSpPr>
        <p:spPr>
          <a:xfrm>
            <a:off x="8115234" y="3676620"/>
            <a:ext cx="746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FF0000"/>
                </a:solidFill>
              </a:rPr>
              <a:t>point</a:t>
            </a:r>
          </a:p>
        </p:txBody>
      </p:sp>
      <p:sp>
        <p:nvSpPr>
          <p:cNvPr id="6" name="Arrow: Down 5">
            <a:hlinkClick r:id="rId11" action="ppaction://hlinksldjump"/>
            <a:extLst>
              <a:ext uri="{FF2B5EF4-FFF2-40B4-BE49-F238E27FC236}">
                <a16:creationId xmlns:a16="http://schemas.microsoft.com/office/drawing/2014/main" id="{435B7D4B-82C8-4DA1-ADAF-999A525830FD}"/>
              </a:ext>
            </a:extLst>
          </p:cNvPr>
          <p:cNvSpPr/>
          <p:nvPr/>
        </p:nvSpPr>
        <p:spPr>
          <a:xfrm>
            <a:off x="10344150" y="6267450"/>
            <a:ext cx="476250" cy="523875"/>
          </a:xfrm>
          <a:prstGeom prst="downArrow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0" dirty="0"/>
          </a:p>
        </p:txBody>
      </p:sp>
    </p:spTree>
    <p:extLst>
      <p:ext uri="{BB962C8B-B14F-4D97-AF65-F5344CB8AC3E}">
        <p14:creationId xmlns:p14="http://schemas.microsoft.com/office/powerpoint/2010/main" val="4450615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  <p:bldP spid="9" grpId="0"/>
      <p:bldP spid="11" grpId="0"/>
      <p:bldP spid="12" grpId="0"/>
      <p:bldP spid="13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CA3F272-6AF8-4BFA-836E-0F94AD486DB3}"/>
              </a:ext>
            </a:extLst>
          </p:cNvPr>
          <p:cNvSpPr/>
          <p:nvPr/>
        </p:nvSpPr>
        <p:spPr>
          <a:xfrm flipV="1">
            <a:off x="4741335" y="2952044"/>
            <a:ext cx="1038578" cy="344311"/>
          </a:xfrm>
          <a:prstGeom prst="rect">
            <a:avLst/>
          </a:prstGeom>
          <a:solidFill>
            <a:srgbClr val="E7E6E6"/>
          </a:solidFill>
          <a:ln>
            <a:solidFill>
              <a:srgbClr val="E7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4948EA-F0F0-42FF-B443-7699D8241F79}"/>
              </a:ext>
            </a:extLst>
          </p:cNvPr>
          <p:cNvSpPr/>
          <p:nvPr/>
        </p:nvSpPr>
        <p:spPr>
          <a:xfrm>
            <a:off x="5875866" y="4374444"/>
            <a:ext cx="1315156" cy="366889"/>
          </a:xfrm>
          <a:prstGeom prst="rect">
            <a:avLst/>
          </a:prstGeom>
          <a:solidFill>
            <a:srgbClr val="E7E6E6"/>
          </a:solidFill>
          <a:ln>
            <a:solidFill>
              <a:srgbClr val="E7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ACD9D95-2C33-498F-9050-8EF1055003D9}"/>
              </a:ext>
            </a:extLst>
          </p:cNvPr>
          <p:cNvGrpSpPr/>
          <p:nvPr/>
        </p:nvGrpSpPr>
        <p:grpSpPr>
          <a:xfrm>
            <a:off x="2501153" y="0"/>
            <a:ext cx="6364941" cy="6858000"/>
            <a:chOff x="2501153" y="0"/>
            <a:chExt cx="6364941" cy="685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5E2CDD-4C0D-45F2-9B41-D4662679F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1153" y="0"/>
              <a:ext cx="6364941" cy="6858000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99024AE-D66E-43A9-B604-27EFDE109CAC}"/>
                </a:ext>
              </a:extLst>
            </p:cNvPr>
            <p:cNvSpPr/>
            <p:nvPr/>
          </p:nvSpPr>
          <p:spPr>
            <a:xfrm>
              <a:off x="5418667" y="496712"/>
              <a:ext cx="564444" cy="406400"/>
            </a:xfrm>
            <a:prstGeom prst="rect">
              <a:avLst/>
            </a:prstGeom>
            <a:solidFill>
              <a:srgbClr val="E7E6E6"/>
            </a:solidFill>
            <a:ln>
              <a:solidFill>
                <a:srgbClr val="E7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BC7B2BF-0AF4-4EDB-B7C1-1B89FAEAE927}"/>
                </a:ext>
              </a:extLst>
            </p:cNvPr>
            <p:cNvSpPr/>
            <p:nvPr/>
          </p:nvSpPr>
          <p:spPr>
            <a:xfrm>
              <a:off x="5492043" y="1027289"/>
              <a:ext cx="626533" cy="366889"/>
            </a:xfrm>
            <a:prstGeom prst="rect">
              <a:avLst/>
            </a:prstGeom>
            <a:solidFill>
              <a:srgbClr val="E7E6E6"/>
            </a:solidFill>
            <a:ln>
              <a:solidFill>
                <a:srgbClr val="E7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C3B531A-528B-45A8-B20B-AE1C685D69FF}"/>
                </a:ext>
              </a:extLst>
            </p:cNvPr>
            <p:cNvSpPr/>
            <p:nvPr/>
          </p:nvSpPr>
          <p:spPr>
            <a:xfrm>
              <a:off x="5554132" y="1495778"/>
              <a:ext cx="626533" cy="366889"/>
            </a:xfrm>
            <a:prstGeom prst="rect">
              <a:avLst/>
            </a:prstGeom>
            <a:solidFill>
              <a:srgbClr val="E7E6E6"/>
            </a:solidFill>
            <a:ln>
              <a:solidFill>
                <a:srgbClr val="E7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63FA6BA-FFE3-4CE8-8F0B-0B1464C7888A}"/>
                </a:ext>
              </a:extLst>
            </p:cNvPr>
            <p:cNvSpPr/>
            <p:nvPr/>
          </p:nvSpPr>
          <p:spPr>
            <a:xfrm>
              <a:off x="5458176" y="1986845"/>
              <a:ext cx="773291" cy="366889"/>
            </a:xfrm>
            <a:prstGeom prst="rect">
              <a:avLst/>
            </a:prstGeom>
            <a:solidFill>
              <a:srgbClr val="E7E6E6"/>
            </a:solidFill>
            <a:ln>
              <a:solidFill>
                <a:srgbClr val="E7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D4948EA-F0F0-42FF-B443-7699D8241F79}"/>
                </a:ext>
              </a:extLst>
            </p:cNvPr>
            <p:cNvSpPr/>
            <p:nvPr/>
          </p:nvSpPr>
          <p:spPr>
            <a:xfrm>
              <a:off x="5599287" y="2466622"/>
              <a:ext cx="959557" cy="366889"/>
            </a:xfrm>
            <a:prstGeom prst="rect">
              <a:avLst/>
            </a:prstGeom>
            <a:solidFill>
              <a:srgbClr val="E7E6E6"/>
            </a:solidFill>
            <a:ln>
              <a:solidFill>
                <a:srgbClr val="E7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4FA3C38-0BF8-4DD7-AD6D-E0EF971208C3}"/>
                </a:ext>
              </a:extLst>
            </p:cNvPr>
            <p:cNvSpPr/>
            <p:nvPr/>
          </p:nvSpPr>
          <p:spPr>
            <a:xfrm>
              <a:off x="4741333" y="2912533"/>
              <a:ext cx="1755423" cy="372534"/>
            </a:xfrm>
            <a:prstGeom prst="rect">
              <a:avLst/>
            </a:prstGeom>
            <a:solidFill>
              <a:srgbClr val="E7E6E6"/>
            </a:solidFill>
            <a:ln>
              <a:solidFill>
                <a:srgbClr val="E7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4948EA-F0F0-42FF-B443-7699D8241F79}"/>
                </a:ext>
              </a:extLst>
            </p:cNvPr>
            <p:cNvSpPr/>
            <p:nvPr/>
          </p:nvSpPr>
          <p:spPr>
            <a:xfrm>
              <a:off x="5638799" y="3392311"/>
              <a:ext cx="959557" cy="366889"/>
            </a:xfrm>
            <a:prstGeom prst="rect">
              <a:avLst/>
            </a:prstGeom>
            <a:solidFill>
              <a:srgbClr val="E7E6E6"/>
            </a:solidFill>
            <a:ln>
              <a:solidFill>
                <a:srgbClr val="E7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D08A2E-D828-41D7-96D5-16A3759EC8DE}"/>
                </a:ext>
              </a:extLst>
            </p:cNvPr>
            <p:cNvSpPr/>
            <p:nvPr/>
          </p:nvSpPr>
          <p:spPr>
            <a:xfrm>
              <a:off x="5881511" y="3928533"/>
              <a:ext cx="959557" cy="366889"/>
            </a:xfrm>
            <a:prstGeom prst="rect">
              <a:avLst/>
            </a:prstGeom>
            <a:solidFill>
              <a:srgbClr val="E7E6E6"/>
            </a:solidFill>
            <a:ln>
              <a:solidFill>
                <a:srgbClr val="E7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7C66F5C-E253-4C74-93D4-5278BDEB689F}"/>
                </a:ext>
              </a:extLst>
            </p:cNvPr>
            <p:cNvSpPr/>
            <p:nvPr/>
          </p:nvSpPr>
          <p:spPr>
            <a:xfrm>
              <a:off x="5802488" y="4989689"/>
              <a:ext cx="1315156" cy="366889"/>
            </a:xfrm>
            <a:prstGeom prst="rect">
              <a:avLst/>
            </a:prstGeom>
            <a:solidFill>
              <a:srgbClr val="E7E6E6"/>
            </a:solidFill>
            <a:ln>
              <a:solidFill>
                <a:srgbClr val="E7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605A3F0-CA25-4F5E-AA5D-88F28BBA1D92}"/>
                </a:ext>
              </a:extLst>
            </p:cNvPr>
            <p:cNvSpPr/>
            <p:nvPr/>
          </p:nvSpPr>
          <p:spPr>
            <a:xfrm>
              <a:off x="5921021" y="4413957"/>
              <a:ext cx="1315156" cy="406400"/>
            </a:xfrm>
            <a:prstGeom prst="rect">
              <a:avLst/>
            </a:prstGeom>
            <a:solidFill>
              <a:srgbClr val="E7E6E6"/>
            </a:solidFill>
            <a:ln>
              <a:solidFill>
                <a:srgbClr val="E7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8B5BC1C-AFD9-4D3B-920C-EC132FDB5BA3}"/>
                </a:ext>
              </a:extLst>
            </p:cNvPr>
            <p:cNvSpPr/>
            <p:nvPr/>
          </p:nvSpPr>
          <p:spPr>
            <a:xfrm>
              <a:off x="6073421" y="5429956"/>
              <a:ext cx="1315156" cy="440266"/>
            </a:xfrm>
            <a:prstGeom prst="rect">
              <a:avLst/>
            </a:prstGeom>
            <a:solidFill>
              <a:srgbClr val="E7E6E6"/>
            </a:solidFill>
            <a:ln>
              <a:solidFill>
                <a:srgbClr val="E7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AD0ED85-6DD4-49B9-B169-99130A3BA9DC}"/>
                </a:ext>
              </a:extLst>
            </p:cNvPr>
            <p:cNvSpPr/>
            <p:nvPr/>
          </p:nvSpPr>
          <p:spPr>
            <a:xfrm>
              <a:off x="5514621" y="5954890"/>
              <a:ext cx="1732846" cy="366889"/>
            </a:xfrm>
            <a:prstGeom prst="rect">
              <a:avLst/>
            </a:prstGeom>
            <a:solidFill>
              <a:srgbClr val="E7E6E6"/>
            </a:solidFill>
            <a:ln>
              <a:solidFill>
                <a:srgbClr val="E7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74D6302-4EEC-43B9-9823-D87D0ABB6C1D}"/>
                </a:ext>
              </a:extLst>
            </p:cNvPr>
            <p:cNvSpPr/>
            <p:nvPr/>
          </p:nvSpPr>
          <p:spPr>
            <a:xfrm>
              <a:off x="6084708" y="6400801"/>
              <a:ext cx="2009425" cy="361244"/>
            </a:xfrm>
            <a:prstGeom prst="rect">
              <a:avLst/>
            </a:prstGeom>
            <a:solidFill>
              <a:srgbClr val="E7E6E6"/>
            </a:solidFill>
            <a:ln>
              <a:solidFill>
                <a:srgbClr val="E7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11016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7CB454-9030-4C02-96AA-2CA034E3E0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481481" cy="68580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4" name="0_L1.3_CRRm Lang Ex.C">
            <a:hlinkClick r:id="" action="ppaction://media"/>
            <a:extLst>
              <a:ext uri="{FF2B5EF4-FFF2-40B4-BE49-F238E27FC236}">
                <a16:creationId xmlns:a16="http://schemas.microsoft.com/office/drawing/2014/main" id="{C319562E-604B-451E-86FE-1560F5D1C0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82653" y="630286"/>
            <a:ext cx="434003" cy="434003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CD4FF3B-4B00-4C38-8888-90ABE9FB3193}"/>
              </a:ext>
            </a:extLst>
          </p:cNvPr>
          <p:cNvSpPr/>
          <p:nvPr/>
        </p:nvSpPr>
        <p:spPr>
          <a:xfrm>
            <a:off x="2539093" y="2695575"/>
            <a:ext cx="552450" cy="447675"/>
          </a:xfrm>
          <a:custGeom>
            <a:avLst/>
            <a:gdLst>
              <a:gd name="connsiteX0" fmla="*/ 0 w 552450"/>
              <a:gd name="connsiteY0" fmla="*/ 447675 h 447675"/>
              <a:gd name="connsiteX1" fmla="*/ 133350 w 552450"/>
              <a:gd name="connsiteY1" fmla="*/ 66675 h 447675"/>
              <a:gd name="connsiteX2" fmla="*/ 552450 w 552450"/>
              <a:gd name="connsiteY2" fmla="*/ 0 h 447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2450" h="447675">
                <a:moveTo>
                  <a:pt x="0" y="447675"/>
                </a:moveTo>
                <a:cubicBezTo>
                  <a:pt x="20637" y="294481"/>
                  <a:pt x="41275" y="141287"/>
                  <a:pt x="133350" y="66675"/>
                </a:cubicBezTo>
                <a:cubicBezTo>
                  <a:pt x="225425" y="-7937"/>
                  <a:pt x="460375" y="9525"/>
                  <a:pt x="552450" y="0"/>
                </a:cubicBez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4800" b="1" dirty="0">
              <a:solidFill>
                <a:srgbClr val="FF0000"/>
              </a:solidFill>
              <a:highlight>
                <a:srgbClr val="0000FF"/>
              </a:highlight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4C9C9F8-A17A-4674-A928-73595C51A6DC}"/>
              </a:ext>
            </a:extLst>
          </p:cNvPr>
          <p:cNvSpPr/>
          <p:nvPr/>
        </p:nvSpPr>
        <p:spPr>
          <a:xfrm>
            <a:off x="2524125" y="5105400"/>
            <a:ext cx="514350" cy="1000125"/>
          </a:xfrm>
          <a:custGeom>
            <a:avLst/>
            <a:gdLst>
              <a:gd name="connsiteX0" fmla="*/ 0 w 552450"/>
              <a:gd name="connsiteY0" fmla="*/ 447675 h 447675"/>
              <a:gd name="connsiteX1" fmla="*/ 133350 w 552450"/>
              <a:gd name="connsiteY1" fmla="*/ 66675 h 447675"/>
              <a:gd name="connsiteX2" fmla="*/ 552450 w 552450"/>
              <a:gd name="connsiteY2" fmla="*/ 0 h 447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2450" h="447675">
                <a:moveTo>
                  <a:pt x="0" y="447675"/>
                </a:moveTo>
                <a:cubicBezTo>
                  <a:pt x="20637" y="294481"/>
                  <a:pt x="41275" y="141287"/>
                  <a:pt x="133350" y="66675"/>
                </a:cubicBezTo>
                <a:cubicBezTo>
                  <a:pt x="225425" y="-7937"/>
                  <a:pt x="460375" y="9525"/>
                  <a:pt x="552450" y="0"/>
                </a:cubicBez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4800" b="1" dirty="0">
              <a:highlight>
                <a:srgbClr val="0000FF"/>
              </a:highlight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D4FF3B-4B00-4C38-8888-90ABE9FB3193}"/>
              </a:ext>
            </a:extLst>
          </p:cNvPr>
          <p:cNvSpPr/>
          <p:nvPr/>
        </p:nvSpPr>
        <p:spPr>
          <a:xfrm rot="4146226">
            <a:off x="2256486" y="5013959"/>
            <a:ext cx="1027737" cy="242789"/>
          </a:xfrm>
          <a:custGeom>
            <a:avLst/>
            <a:gdLst>
              <a:gd name="connsiteX0" fmla="*/ 0 w 552450"/>
              <a:gd name="connsiteY0" fmla="*/ 447675 h 447675"/>
              <a:gd name="connsiteX1" fmla="*/ 133350 w 552450"/>
              <a:gd name="connsiteY1" fmla="*/ 66675 h 447675"/>
              <a:gd name="connsiteX2" fmla="*/ 552450 w 552450"/>
              <a:gd name="connsiteY2" fmla="*/ 0 h 447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2450" h="447675">
                <a:moveTo>
                  <a:pt x="0" y="447675"/>
                </a:moveTo>
                <a:cubicBezTo>
                  <a:pt x="20637" y="294481"/>
                  <a:pt x="41275" y="141287"/>
                  <a:pt x="133350" y="66675"/>
                </a:cubicBezTo>
                <a:cubicBezTo>
                  <a:pt x="225425" y="-7937"/>
                  <a:pt x="460375" y="9525"/>
                  <a:pt x="552450" y="0"/>
                </a:cubicBez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4800" b="1" dirty="0">
              <a:highlight>
                <a:srgbClr val="0000FF"/>
              </a:highlight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D4FF3B-4B00-4C38-8888-90ABE9FB3193}"/>
              </a:ext>
            </a:extLst>
          </p:cNvPr>
          <p:cNvSpPr/>
          <p:nvPr/>
        </p:nvSpPr>
        <p:spPr>
          <a:xfrm>
            <a:off x="7096124" y="3114675"/>
            <a:ext cx="657225" cy="547687"/>
          </a:xfrm>
          <a:custGeom>
            <a:avLst/>
            <a:gdLst>
              <a:gd name="connsiteX0" fmla="*/ 0 w 552450"/>
              <a:gd name="connsiteY0" fmla="*/ 447675 h 447675"/>
              <a:gd name="connsiteX1" fmla="*/ 133350 w 552450"/>
              <a:gd name="connsiteY1" fmla="*/ 66675 h 447675"/>
              <a:gd name="connsiteX2" fmla="*/ 552450 w 552450"/>
              <a:gd name="connsiteY2" fmla="*/ 0 h 447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2450" h="447675">
                <a:moveTo>
                  <a:pt x="0" y="447675"/>
                </a:moveTo>
                <a:cubicBezTo>
                  <a:pt x="20637" y="294481"/>
                  <a:pt x="41275" y="141287"/>
                  <a:pt x="133350" y="66675"/>
                </a:cubicBezTo>
                <a:cubicBezTo>
                  <a:pt x="225425" y="-7937"/>
                  <a:pt x="460375" y="9525"/>
                  <a:pt x="552450" y="0"/>
                </a:cubicBez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4800" b="1" dirty="0">
              <a:highlight>
                <a:srgbClr val="0000FF"/>
              </a:highlight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CD4FF3B-4B00-4C38-8888-90ABE9FB3193}"/>
              </a:ext>
            </a:extLst>
          </p:cNvPr>
          <p:cNvSpPr/>
          <p:nvPr/>
        </p:nvSpPr>
        <p:spPr>
          <a:xfrm rot="3793790" flipV="1">
            <a:off x="6257938" y="2854091"/>
            <a:ext cx="2316903" cy="456690"/>
          </a:xfrm>
          <a:custGeom>
            <a:avLst/>
            <a:gdLst>
              <a:gd name="connsiteX0" fmla="*/ 0 w 552450"/>
              <a:gd name="connsiteY0" fmla="*/ 447675 h 447675"/>
              <a:gd name="connsiteX1" fmla="*/ 133350 w 552450"/>
              <a:gd name="connsiteY1" fmla="*/ 66675 h 447675"/>
              <a:gd name="connsiteX2" fmla="*/ 552450 w 552450"/>
              <a:gd name="connsiteY2" fmla="*/ 0 h 447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2450" h="447675">
                <a:moveTo>
                  <a:pt x="0" y="447675"/>
                </a:moveTo>
                <a:cubicBezTo>
                  <a:pt x="20637" y="294481"/>
                  <a:pt x="41275" y="141287"/>
                  <a:pt x="133350" y="66675"/>
                </a:cubicBezTo>
                <a:cubicBezTo>
                  <a:pt x="225425" y="-7937"/>
                  <a:pt x="460375" y="9525"/>
                  <a:pt x="552450" y="0"/>
                </a:cubicBez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4800" b="1" dirty="0">
              <a:highlight>
                <a:srgbClr val="0000FF"/>
              </a:highlight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CD4FF3B-4B00-4C38-8888-90ABE9FB3193}"/>
              </a:ext>
            </a:extLst>
          </p:cNvPr>
          <p:cNvSpPr/>
          <p:nvPr/>
        </p:nvSpPr>
        <p:spPr>
          <a:xfrm>
            <a:off x="7086599" y="3619500"/>
            <a:ext cx="619125" cy="1785937"/>
          </a:xfrm>
          <a:custGeom>
            <a:avLst/>
            <a:gdLst>
              <a:gd name="connsiteX0" fmla="*/ 0 w 552450"/>
              <a:gd name="connsiteY0" fmla="*/ 447675 h 447675"/>
              <a:gd name="connsiteX1" fmla="*/ 133350 w 552450"/>
              <a:gd name="connsiteY1" fmla="*/ 66675 h 447675"/>
              <a:gd name="connsiteX2" fmla="*/ 552450 w 552450"/>
              <a:gd name="connsiteY2" fmla="*/ 0 h 447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2450" h="447675">
                <a:moveTo>
                  <a:pt x="0" y="447675"/>
                </a:moveTo>
                <a:cubicBezTo>
                  <a:pt x="20637" y="294481"/>
                  <a:pt x="41275" y="141287"/>
                  <a:pt x="133350" y="66675"/>
                </a:cubicBezTo>
                <a:cubicBezTo>
                  <a:pt x="225425" y="-7937"/>
                  <a:pt x="460375" y="9525"/>
                  <a:pt x="552450" y="0"/>
                </a:cubicBez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4800" b="1" dirty="0">
              <a:highlight>
                <a:srgbClr val="0000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8150669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A1EBF0-9643-4B8E-9083-1BAF7AE25D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2304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523778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E13CE6-C903-42CB-B2A6-97DDB27479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527343"/>
          </a:xfrm>
          <a:prstGeom prst="rect">
            <a:avLst/>
          </a:prstGeom>
        </p:spPr>
      </p:pic>
      <p:pic>
        <p:nvPicPr>
          <p:cNvPr id="4" name="0_L1.4_Alphabet_Ex.A ABC Song">
            <a:hlinkClick r:id="" action="ppaction://media"/>
            <a:extLst>
              <a:ext uri="{FF2B5EF4-FFF2-40B4-BE49-F238E27FC236}">
                <a16:creationId xmlns:a16="http://schemas.microsoft.com/office/drawing/2014/main" id="{9F57907B-600A-4B53-9566-AA76412A4C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592209"/>
            <a:ext cx="738448" cy="73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0570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3E62BD-AAF4-452E-B16E-67890AD2F1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082"/>
            <a:ext cx="12041280" cy="5639587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Slide Zoom 6">
                <a:extLst>
                  <a:ext uri="{FF2B5EF4-FFF2-40B4-BE49-F238E27FC236}">
                    <a16:creationId xmlns:a16="http://schemas.microsoft.com/office/drawing/2014/main" id="{3A22CAB6-50D1-4235-9FE0-A326400D630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98403445"/>
                  </p:ext>
                </p:extLst>
              </p:nvPr>
            </p:nvGraphicFramePr>
            <p:xfrm>
              <a:off x="6640408" y="5145206"/>
              <a:ext cx="2653710" cy="1492712"/>
            </p:xfrm>
            <a:graphic>
              <a:graphicData uri="http://schemas.microsoft.com/office/powerpoint/2016/slidezoom">
                <pslz:sldZm>
                  <pslz:sldZmObj sldId="267" cId="3783446380">
                    <pslz:zmPr id="{B4594CD0-8BB6-4D91-921C-CF822366084C}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653710" cy="149271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Slide Zoom 6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3A22CAB6-50D1-4235-9FE0-A326400D630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40408" y="5145206"/>
                <a:ext cx="2653710" cy="149271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F67AE82F-85D5-4A32-9981-D3CEA4AE0396}"/>
              </a:ext>
            </a:extLst>
          </p:cNvPr>
          <p:cNvSpPr txBox="1"/>
          <p:nvPr/>
        </p:nvSpPr>
        <p:spPr>
          <a:xfrm>
            <a:off x="1717039" y="2079413"/>
            <a:ext cx="48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FE51A0-8B01-4041-B362-C8D2CF5F813F}"/>
              </a:ext>
            </a:extLst>
          </p:cNvPr>
          <p:cNvSpPr txBox="1"/>
          <p:nvPr/>
        </p:nvSpPr>
        <p:spPr>
          <a:xfrm>
            <a:off x="1014306" y="2722880"/>
            <a:ext cx="48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F67AE82F-85D5-4A32-9981-D3CEA4AE0396}"/>
              </a:ext>
            </a:extLst>
          </p:cNvPr>
          <p:cNvSpPr txBox="1"/>
          <p:nvPr/>
        </p:nvSpPr>
        <p:spPr>
          <a:xfrm>
            <a:off x="1029970" y="3325167"/>
            <a:ext cx="48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F67AE82F-85D5-4A32-9981-D3CEA4AE0396}"/>
              </a:ext>
            </a:extLst>
          </p:cNvPr>
          <p:cNvSpPr txBox="1"/>
          <p:nvPr/>
        </p:nvSpPr>
        <p:spPr>
          <a:xfrm>
            <a:off x="2342303" y="3960167"/>
            <a:ext cx="48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FF0000"/>
                </a:solidFill>
              </a:rPr>
              <a:t>W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F67AE82F-85D5-4A32-9981-D3CEA4AE0396}"/>
              </a:ext>
            </a:extLst>
          </p:cNvPr>
          <p:cNvSpPr txBox="1"/>
          <p:nvPr/>
        </p:nvSpPr>
        <p:spPr>
          <a:xfrm>
            <a:off x="1724236" y="4578234"/>
            <a:ext cx="48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F67AE82F-85D5-4A32-9981-D3CEA4AE0396}"/>
              </a:ext>
            </a:extLst>
          </p:cNvPr>
          <p:cNvSpPr txBox="1"/>
          <p:nvPr/>
        </p:nvSpPr>
        <p:spPr>
          <a:xfrm>
            <a:off x="996104" y="5153967"/>
            <a:ext cx="48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FF0000"/>
                </a:solidFill>
              </a:rPr>
              <a:t>M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F67AE82F-85D5-4A32-9981-D3CEA4AE0396}"/>
              </a:ext>
            </a:extLst>
          </p:cNvPr>
          <p:cNvSpPr txBox="1"/>
          <p:nvPr/>
        </p:nvSpPr>
        <p:spPr>
          <a:xfrm>
            <a:off x="2376170" y="2089034"/>
            <a:ext cx="48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f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C54B07BF-D1AC-417E-A677-71AE67EA82C1}"/>
              </a:ext>
            </a:extLst>
          </p:cNvPr>
          <p:cNvSpPr txBox="1"/>
          <p:nvPr/>
        </p:nvSpPr>
        <p:spPr>
          <a:xfrm>
            <a:off x="3798570" y="2063634"/>
            <a:ext cx="48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h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F67AE82F-85D5-4A32-9981-D3CEA4AE0396}"/>
              </a:ext>
            </a:extLst>
          </p:cNvPr>
          <p:cNvSpPr txBox="1"/>
          <p:nvPr/>
        </p:nvSpPr>
        <p:spPr>
          <a:xfrm>
            <a:off x="2376170" y="2707100"/>
            <a:ext cx="48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N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F67AE82F-85D5-4A32-9981-D3CEA4AE0396}"/>
              </a:ext>
            </a:extLst>
          </p:cNvPr>
          <p:cNvSpPr txBox="1"/>
          <p:nvPr/>
        </p:nvSpPr>
        <p:spPr>
          <a:xfrm>
            <a:off x="3773170" y="2698633"/>
            <a:ext cx="48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p</a:t>
            </a:r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F67AE82F-85D5-4A32-9981-D3CEA4AE0396}"/>
              </a:ext>
            </a:extLst>
          </p:cNvPr>
          <p:cNvSpPr txBox="1"/>
          <p:nvPr/>
        </p:nvSpPr>
        <p:spPr>
          <a:xfrm>
            <a:off x="2401570" y="3316702"/>
            <a:ext cx="48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q</a:t>
            </a:r>
          </a:p>
        </p:txBody>
      </p:sp>
      <p:sp>
        <p:nvSpPr>
          <p:cNvPr id="17" name="TextBox 1">
            <a:extLst>
              <a:ext uri="{FF2B5EF4-FFF2-40B4-BE49-F238E27FC236}">
                <a16:creationId xmlns:a16="http://schemas.microsoft.com/office/drawing/2014/main" id="{F67AE82F-85D5-4A32-9981-D3CEA4AE0396}"/>
              </a:ext>
            </a:extLst>
          </p:cNvPr>
          <p:cNvSpPr txBox="1"/>
          <p:nvPr/>
        </p:nvSpPr>
        <p:spPr>
          <a:xfrm>
            <a:off x="3747770" y="3333634"/>
            <a:ext cx="48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s</a:t>
            </a: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id="{F67AE82F-85D5-4A32-9981-D3CEA4AE0396}"/>
              </a:ext>
            </a:extLst>
          </p:cNvPr>
          <p:cNvSpPr txBox="1"/>
          <p:nvPr/>
        </p:nvSpPr>
        <p:spPr>
          <a:xfrm>
            <a:off x="1072304" y="3943233"/>
            <a:ext cx="48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U</a:t>
            </a:r>
          </a:p>
        </p:txBody>
      </p:sp>
      <p:sp>
        <p:nvSpPr>
          <p:cNvPr id="19" name="TextBox 1">
            <a:extLst>
              <a:ext uri="{FF2B5EF4-FFF2-40B4-BE49-F238E27FC236}">
                <a16:creationId xmlns:a16="http://schemas.microsoft.com/office/drawing/2014/main" id="{F67AE82F-85D5-4A32-9981-D3CEA4AE0396}"/>
              </a:ext>
            </a:extLst>
          </p:cNvPr>
          <p:cNvSpPr txBox="1"/>
          <p:nvPr/>
        </p:nvSpPr>
        <p:spPr>
          <a:xfrm>
            <a:off x="3087370" y="3960168"/>
            <a:ext cx="48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X</a:t>
            </a:r>
          </a:p>
        </p:txBody>
      </p:sp>
      <p:sp>
        <p:nvSpPr>
          <p:cNvPr id="20" name="TextBox 1">
            <a:extLst>
              <a:ext uri="{FF2B5EF4-FFF2-40B4-BE49-F238E27FC236}">
                <a16:creationId xmlns:a16="http://schemas.microsoft.com/office/drawing/2014/main" id="{F67AE82F-85D5-4A32-9981-D3CEA4AE0396}"/>
              </a:ext>
            </a:extLst>
          </p:cNvPr>
          <p:cNvSpPr txBox="1"/>
          <p:nvPr/>
        </p:nvSpPr>
        <p:spPr>
          <a:xfrm>
            <a:off x="4475903" y="3943234"/>
            <a:ext cx="48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Z</a:t>
            </a:r>
          </a:p>
        </p:txBody>
      </p:sp>
      <p:sp>
        <p:nvSpPr>
          <p:cNvPr id="21" name="TextBox 1">
            <a:extLst>
              <a:ext uri="{FF2B5EF4-FFF2-40B4-BE49-F238E27FC236}">
                <a16:creationId xmlns:a16="http://schemas.microsoft.com/office/drawing/2014/main" id="{F67AE82F-85D5-4A32-9981-D3CEA4AE0396}"/>
              </a:ext>
            </a:extLst>
          </p:cNvPr>
          <p:cNvSpPr txBox="1"/>
          <p:nvPr/>
        </p:nvSpPr>
        <p:spPr>
          <a:xfrm>
            <a:off x="1004569" y="4578233"/>
            <a:ext cx="48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B</a:t>
            </a:r>
          </a:p>
        </p:txBody>
      </p:sp>
      <p:sp>
        <p:nvSpPr>
          <p:cNvPr id="22" name="TextBox 1">
            <a:extLst>
              <a:ext uri="{FF2B5EF4-FFF2-40B4-BE49-F238E27FC236}">
                <a16:creationId xmlns:a16="http://schemas.microsoft.com/office/drawing/2014/main" id="{F67AE82F-85D5-4A32-9981-D3CEA4AE0396}"/>
              </a:ext>
            </a:extLst>
          </p:cNvPr>
          <p:cNvSpPr txBox="1"/>
          <p:nvPr/>
        </p:nvSpPr>
        <p:spPr>
          <a:xfrm>
            <a:off x="1732704" y="5179366"/>
            <a:ext cx="48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N</a:t>
            </a:r>
          </a:p>
        </p:txBody>
      </p:sp>
      <p:sp>
        <p:nvSpPr>
          <p:cNvPr id="23" name="TextBox 1">
            <a:extLst>
              <a:ext uri="{FF2B5EF4-FFF2-40B4-BE49-F238E27FC236}">
                <a16:creationId xmlns:a16="http://schemas.microsoft.com/office/drawing/2014/main" id="{F67AE82F-85D5-4A32-9981-D3CEA4AE0396}"/>
              </a:ext>
            </a:extLst>
          </p:cNvPr>
          <p:cNvSpPr txBox="1"/>
          <p:nvPr/>
        </p:nvSpPr>
        <p:spPr>
          <a:xfrm>
            <a:off x="2410036" y="4578234"/>
            <a:ext cx="48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D</a:t>
            </a:r>
          </a:p>
        </p:txBody>
      </p:sp>
      <p:sp>
        <p:nvSpPr>
          <p:cNvPr id="24" name="TextBox 1">
            <a:extLst>
              <a:ext uri="{FF2B5EF4-FFF2-40B4-BE49-F238E27FC236}">
                <a16:creationId xmlns:a16="http://schemas.microsoft.com/office/drawing/2014/main" id="{F67AE82F-85D5-4A32-9981-D3CEA4AE0396}"/>
              </a:ext>
            </a:extLst>
          </p:cNvPr>
          <p:cNvSpPr txBox="1"/>
          <p:nvPr/>
        </p:nvSpPr>
        <p:spPr>
          <a:xfrm>
            <a:off x="3764703" y="4552834"/>
            <a:ext cx="48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F</a:t>
            </a:r>
          </a:p>
        </p:txBody>
      </p:sp>
      <p:sp>
        <p:nvSpPr>
          <p:cNvPr id="25" name="TextBox 1">
            <a:extLst>
              <a:ext uri="{FF2B5EF4-FFF2-40B4-BE49-F238E27FC236}">
                <a16:creationId xmlns:a16="http://schemas.microsoft.com/office/drawing/2014/main" id="{F67AE82F-85D5-4A32-9981-D3CEA4AE0396}"/>
              </a:ext>
            </a:extLst>
          </p:cNvPr>
          <p:cNvSpPr txBox="1"/>
          <p:nvPr/>
        </p:nvSpPr>
        <p:spPr>
          <a:xfrm>
            <a:off x="5119370" y="4586701"/>
            <a:ext cx="48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H</a:t>
            </a:r>
          </a:p>
        </p:txBody>
      </p:sp>
      <p:sp>
        <p:nvSpPr>
          <p:cNvPr id="26" name="TextBox 1">
            <a:extLst>
              <a:ext uri="{FF2B5EF4-FFF2-40B4-BE49-F238E27FC236}">
                <a16:creationId xmlns:a16="http://schemas.microsoft.com/office/drawing/2014/main" id="{F67AE82F-85D5-4A32-9981-D3CEA4AE0396}"/>
              </a:ext>
            </a:extLst>
          </p:cNvPr>
          <p:cNvSpPr txBox="1"/>
          <p:nvPr/>
        </p:nvSpPr>
        <p:spPr>
          <a:xfrm>
            <a:off x="2435436" y="5196300"/>
            <a:ext cx="48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O</a:t>
            </a:r>
          </a:p>
        </p:txBody>
      </p:sp>
      <p:sp>
        <p:nvSpPr>
          <p:cNvPr id="27" name="TextBox 1">
            <a:extLst>
              <a:ext uri="{FF2B5EF4-FFF2-40B4-BE49-F238E27FC236}">
                <a16:creationId xmlns:a16="http://schemas.microsoft.com/office/drawing/2014/main" id="{F67AE82F-85D5-4A32-9981-D3CEA4AE0396}"/>
              </a:ext>
            </a:extLst>
          </p:cNvPr>
          <p:cNvSpPr txBox="1"/>
          <p:nvPr/>
        </p:nvSpPr>
        <p:spPr>
          <a:xfrm>
            <a:off x="3781636" y="5170899"/>
            <a:ext cx="48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Q</a:t>
            </a:r>
          </a:p>
        </p:txBody>
      </p:sp>
      <p:sp>
        <p:nvSpPr>
          <p:cNvPr id="28" name="TextBox 1">
            <a:extLst>
              <a:ext uri="{FF2B5EF4-FFF2-40B4-BE49-F238E27FC236}">
                <a16:creationId xmlns:a16="http://schemas.microsoft.com/office/drawing/2014/main" id="{F67AE82F-85D5-4A32-9981-D3CEA4AE0396}"/>
              </a:ext>
            </a:extLst>
          </p:cNvPr>
          <p:cNvSpPr txBox="1"/>
          <p:nvPr/>
        </p:nvSpPr>
        <p:spPr>
          <a:xfrm>
            <a:off x="4543636" y="5213235"/>
            <a:ext cx="48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5D8096A-B9C0-41BD-9887-D690A862AE46}"/>
              </a:ext>
            </a:extLst>
          </p:cNvPr>
          <p:cNvSpPr txBox="1"/>
          <p:nvPr/>
        </p:nvSpPr>
        <p:spPr>
          <a:xfrm>
            <a:off x="6957905" y="2333414"/>
            <a:ext cx="480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B6948DC-C008-4FD4-8E5D-5D2EC73AFE77}"/>
              </a:ext>
            </a:extLst>
          </p:cNvPr>
          <p:cNvSpPr txBox="1"/>
          <p:nvPr/>
        </p:nvSpPr>
        <p:spPr>
          <a:xfrm>
            <a:off x="7804572" y="2358814"/>
            <a:ext cx="480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31" name="TextBox 5">
            <a:extLst>
              <a:ext uri="{FF2B5EF4-FFF2-40B4-BE49-F238E27FC236}">
                <a16:creationId xmlns:a16="http://schemas.microsoft.com/office/drawing/2014/main" id="{B5FE51A0-8B01-4041-B362-C8D2CF5F813F}"/>
              </a:ext>
            </a:extLst>
          </p:cNvPr>
          <p:cNvSpPr txBox="1"/>
          <p:nvPr/>
        </p:nvSpPr>
        <p:spPr>
          <a:xfrm>
            <a:off x="8548369" y="2343033"/>
            <a:ext cx="480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E5F0FB13-7A67-44CF-9677-4621AE97300C}"/>
              </a:ext>
            </a:extLst>
          </p:cNvPr>
          <p:cNvSpPr txBox="1"/>
          <p:nvPr/>
        </p:nvSpPr>
        <p:spPr>
          <a:xfrm>
            <a:off x="9284970" y="2343034"/>
            <a:ext cx="480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33" name="TextBox 1">
            <a:extLst>
              <a:ext uri="{FF2B5EF4-FFF2-40B4-BE49-F238E27FC236}">
                <a16:creationId xmlns:a16="http://schemas.microsoft.com/office/drawing/2014/main" id="{7A72A843-99B6-4035-95D4-42AE623D716A}"/>
              </a:ext>
            </a:extLst>
          </p:cNvPr>
          <p:cNvSpPr txBox="1"/>
          <p:nvPr/>
        </p:nvSpPr>
        <p:spPr>
          <a:xfrm>
            <a:off x="6025303" y="3418301"/>
            <a:ext cx="48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FF0000"/>
                </a:solidFill>
              </a:rPr>
              <a:t>W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AA5B6EF-FDF7-4FD6-8B66-770689767045}"/>
              </a:ext>
            </a:extLst>
          </p:cNvPr>
          <p:cNvSpPr txBox="1"/>
          <p:nvPr/>
        </p:nvSpPr>
        <p:spPr>
          <a:xfrm>
            <a:off x="6813972" y="3366346"/>
            <a:ext cx="480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35" name="TextBox 1">
            <a:extLst>
              <a:ext uri="{FF2B5EF4-FFF2-40B4-BE49-F238E27FC236}">
                <a16:creationId xmlns:a16="http://schemas.microsoft.com/office/drawing/2014/main" id="{F67AE82F-85D5-4A32-9981-D3CEA4AE0396}"/>
              </a:ext>
            </a:extLst>
          </p:cNvPr>
          <p:cNvSpPr txBox="1"/>
          <p:nvPr/>
        </p:nvSpPr>
        <p:spPr>
          <a:xfrm>
            <a:off x="7617036" y="3392900"/>
            <a:ext cx="480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36" name="TextBox 1">
            <a:extLst>
              <a:ext uri="{FF2B5EF4-FFF2-40B4-BE49-F238E27FC236}">
                <a16:creationId xmlns:a16="http://schemas.microsoft.com/office/drawing/2014/main" id="{F67AE82F-85D5-4A32-9981-D3CEA4AE0396}"/>
              </a:ext>
            </a:extLst>
          </p:cNvPr>
          <p:cNvSpPr txBox="1"/>
          <p:nvPr/>
        </p:nvSpPr>
        <p:spPr>
          <a:xfrm>
            <a:off x="8404437" y="3384433"/>
            <a:ext cx="480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37" name="TextBox 1">
            <a:extLst>
              <a:ext uri="{FF2B5EF4-FFF2-40B4-BE49-F238E27FC236}">
                <a16:creationId xmlns:a16="http://schemas.microsoft.com/office/drawing/2014/main" id="{2F07AF82-C030-4294-A68E-D139C2F5AE8E}"/>
              </a:ext>
            </a:extLst>
          </p:cNvPr>
          <p:cNvSpPr txBox="1"/>
          <p:nvPr/>
        </p:nvSpPr>
        <p:spPr>
          <a:xfrm>
            <a:off x="9064837" y="3384434"/>
            <a:ext cx="480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39" name="TextBox 1">
            <a:extLst>
              <a:ext uri="{FF2B5EF4-FFF2-40B4-BE49-F238E27FC236}">
                <a16:creationId xmlns:a16="http://schemas.microsoft.com/office/drawing/2014/main" id="{58FB3172-858E-4219-AB07-120E144A376E}"/>
              </a:ext>
            </a:extLst>
          </p:cNvPr>
          <p:cNvSpPr txBox="1"/>
          <p:nvPr/>
        </p:nvSpPr>
        <p:spPr>
          <a:xfrm>
            <a:off x="9826838" y="3367501"/>
            <a:ext cx="480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dirty="0">
                <a:solidFill>
                  <a:srgbClr val="FF0000"/>
                </a:solidFill>
              </a:rPr>
              <a:t>m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1A4250D-909D-43FA-BA24-C156EE0873A4}"/>
              </a:ext>
            </a:extLst>
          </p:cNvPr>
          <p:cNvSpPr txBox="1"/>
          <p:nvPr/>
        </p:nvSpPr>
        <p:spPr>
          <a:xfrm>
            <a:off x="10573172" y="3366346"/>
            <a:ext cx="480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9993293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1" grpId="0"/>
      <p:bldP spid="22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9" grpId="0"/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F3C86B-A3BC-4DD2-AE2E-D0C65DE62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706" y="508024"/>
            <a:ext cx="8632342" cy="584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46380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4264C4-E412-4B07-B824-5BF142D432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39" y="723522"/>
            <a:ext cx="11803122" cy="541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553037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BE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8CC3896-57BB-4033-9755-074044D0AA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6"/>
          <a:stretch/>
        </p:blipFill>
        <p:spPr>
          <a:xfrm>
            <a:off x="2670002" y="-1"/>
            <a:ext cx="7174090" cy="6858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969190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CAE4CE6-4B24-42D4-A166-548D9ABA46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25"/>
          <a:stretch/>
        </p:blipFill>
        <p:spPr>
          <a:xfrm>
            <a:off x="0" y="0"/>
            <a:ext cx="7530617" cy="4178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714DAEE-26BA-4C37-BE9B-2A88C328E0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08"/>
          <a:stretch/>
        </p:blipFill>
        <p:spPr>
          <a:xfrm>
            <a:off x="6950249" y="0"/>
            <a:ext cx="5343351" cy="4171623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5FA9DA-AB6E-4858-BC8B-ADC6DDF257C0}"/>
              </a:ext>
            </a:extLst>
          </p:cNvPr>
          <p:cNvCxnSpPr/>
          <p:nvPr/>
        </p:nvCxnSpPr>
        <p:spPr>
          <a:xfrm>
            <a:off x="6896100" y="0"/>
            <a:ext cx="0" cy="68580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834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CA3F272-6AF8-4BFA-836E-0F94AD486DB3}"/>
              </a:ext>
            </a:extLst>
          </p:cNvPr>
          <p:cNvSpPr/>
          <p:nvPr/>
        </p:nvSpPr>
        <p:spPr>
          <a:xfrm flipV="1">
            <a:off x="4741335" y="2952044"/>
            <a:ext cx="1038578" cy="344311"/>
          </a:xfrm>
          <a:prstGeom prst="rect">
            <a:avLst/>
          </a:prstGeom>
          <a:solidFill>
            <a:srgbClr val="E7E6E6"/>
          </a:solidFill>
          <a:ln>
            <a:solidFill>
              <a:srgbClr val="E7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4948EA-F0F0-42FF-B443-7699D8241F79}"/>
              </a:ext>
            </a:extLst>
          </p:cNvPr>
          <p:cNvSpPr/>
          <p:nvPr/>
        </p:nvSpPr>
        <p:spPr>
          <a:xfrm>
            <a:off x="5875866" y="4374444"/>
            <a:ext cx="1315156" cy="366889"/>
          </a:xfrm>
          <a:prstGeom prst="rect">
            <a:avLst/>
          </a:prstGeom>
          <a:solidFill>
            <a:srgbClr val="E7E6E6"/>
          </a:solidFill>
          <a:ln>
            <a:solidFill>
              <a:srgbClr val="E7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ACD9D95-2C33-498F-9050-8EF1055003D9}"/>
              </a:ext>
            </a:extLst>
          </p:cNvPr>
          <p:cNvGrpSpPr/>
          <p:nvPr/>
        </p:nvGrpSpPr>
        <p:grpSpPr>
          <a:xfrm>
            <a:off x="2501153" y="0"/>
            <a:ext cx="6364941" cy="6858000"/>
            <a:chOff x="2501153" y="0"/>
            <a:chExt cx="6364941" cy="685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5E2CDD-4C0D-45F2-9B41-D4662679F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1153" y="0"/>
              <a:ext cx="6364941" cy="6858000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99024AE-D66E-43A9-B604-27EFDE109CAC}"/>
                </a:ext>
              </a:extLst>
            </p:cNvPr>
            <p:cNvSpPr/>
            <p:nvPr/>
          </p:nvSpPr>
          <p:spPr>
            <a:xfrm>
              <a:off x="5418667" y="496712"/>
              <a:ext cx="564444" cy="406400"/>
            </a:xfrm>
            <a:prstGeom prst="rect">
              <a:avLst/>
            </a:prstGeom>
            <a:solidFill>
              <a:srgbClr val="E7E6E6"/>
            </a:solidFill>
            <a:ln>
              <a:solidFill>
                <a:srgbClr val="E7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BC7B2BF-0AF4-4EDB-B7C1-1B89FAEAE927}"/>
                </a:ext>
              </a:extLst>
            </p:cNvPr>
            <p:cNvSpPr/>
            <p:nvPr/>
          </p:nvSpPr>
          <p:spPr>
            <a:xfrm>
              <a:off x="5492043" y="1027289"/>
              <a:ext cx="626533" cy="366889"/>
            </a:xfrm>
            <a:prstGeom prst="rect">
              <a:avLst/>
            </a:prstGeom>
            <a:solidFill>
              <a:srgbClr val="E7E6E6"/>
            </a:solidFill>
            <a:ln>
              <a:solidFill>
                <a:srgbClr val="E7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C3B531A-528B-45A8-B20B-AE1C685D69FF}"/>
                </a:ext>
              </a:extLst>
            </p:cNvPr>
            <p:cNvSpPr/>
            <p:nvPr/>
          </p:nvSpPr>
          <p:spPr>
            <a:xfrm>
              <a:off x="5554132" y="1495778"/>
              <a:ext cx="626533" cy="366889"/>
            </a:xfrm>
            <a:prstGeom prst="rect">
              <a:avLst/>
            </a:prstGeom>
            <a:solidFill>
              <a:srgbClr val="E7E6E6"/>
            </a:solidFill>
            <a:ln>
              <a:solidFill>
                <a:srgbClr val="E7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63FA6BA-FFE3-4CE8-8F0B-0B1464C7888A}"/>
                </a:ext>
              </a:extLst>
            </p:cNvPr>
            <p:cNvSpPr/>
            <p:nvPr/>
          </p:nvSpPr>
          <p:spPr>
            <a:xfrm>
              <a:off x="5458176" y="1986845"/>
              <a:ext cx="773291" cy="366889"/>
            </a:xfrm>
            <a:prstGeom prst="rect">
              <a:avLst/>
            </a:prstGeom>
            <a:solidFill>
              <a:srgbClr val="E7E6E6"/>
            </a:solidFill>
            <a:ln>
              <a:solidFill>
                <a:srgbClr val="E7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D4948EA-F0F0-42FF-B443-7699D8241F79}"/>
                </a:ext>
              </a:extLst>
            </p:cNvPr>
            <p:cNvSpPr/>
            <p:nvPr/>
          </p:nvSpPr>
          <p:spPr>
            <a:xfrm>
              <a:off x="5599287" y="2466622"/>
              <a:ext cx="959557" cy="366889"/>
            </a:xfrm>
            <a:prstGeom prst="rect">
              <a:avLst/>
            </a:prstGeom>
            <a:solidFill>
              <a:srgbClr val="E7E6E6"/>
            </a:solidFill>
            <a:ln>
              <a:solidFill>
                <a:srgbClr val="E7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4FA3C38-0BF8-4DD7-AD6D-E0EF971208C3}"/>
                </a:ext>
              </a:extLst>
            </p:cNvPr>
            <p:cNvSpPr/>
            <p:nvPr/>
          </p:nvSpPr>
          <p:spPr>
            <a:xfrm>
              <a:off x="4741333" y="2912533"/>
              <a:ext cx="1755423" cy="372534"/>
            </a:xfrm>
            <a:prstGeom prst="rect">
              <a:avLst/>
            </a:prstGeom>
            <a:solidFill>
              <a:srgbClr val="E7E6E6"/>
            </a:solidFill>
            <a:ln>
              <a:solidFill>
                <a:srgbClr val="E7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4948EA-F0F0-42FF-B443-7699D8241F79}"/>
                </a:ext>
              </a:extLst>
            </p:cNvPr>
            <p:cNvSpPr/>
            <p:nvPr/>
          </p:nvSpPr>
          <p:spPr>
            <a:xfrm>
              <a:off x="5638799" y="3392311"/>
              <a:ext cx="959557" cy="366889"/>
            </a:xfrm>
            <a:prstGeom prst="rect">
              <a:avLst/>
            </a:prstGeom>
            <a:solidFill>
              <a:srgbClr val="E7E6E6"/>
            </a:solidFill>
            <a:ln>
              <a:solidFill>
                <a:srgbClr val="E7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D08A2E-D828-41D7-96D5-16A3759EC8DE}"/>
                </a:ext>
              </a:extLst>
            </p:cNvPr>
            <p:cNvSpPr/>
            <p:nvPr/>
          </p:nvSpPr>
          <p:spPr>
            <a:xfrm>
              <a:off x="5881511" y="3928533"/>
              <a:ext cx="959557" cy="366889"/>
            </a:xfrm>
            <a:prstGeom prst="rect">
              <a:avLst/>
            </a:prstGeom>
            <a:solidFill>
              <a:srgbClr val="E7E6E6"/>
            </a:solidFill>
            <a:ln>
              <a:solidFill>
                <a:srgbClr val="E7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7C66F5C-E253-4C74-93D4-5278BDEB689F}"/>
                </a:ext>
              </a:extLst>
            </p:cNvPr>
            <p:cNvSpPr/>
            <p:nvPr/>
          </p:nvSpPr>
          <p:spPr>
            <a:xfrm>
              <a:off x="5802488" y="4989689"/>
              <a:ext cx="1315156" cy="366889"/>
            </a:xfrm>
            <a:prstGeom prst="rect">
              <a:avLst/>
            </a:prstGeom>
            <a:solidFill>
              <a:srgbClr val="E7E6E6"/>
            </a:solidFill>
            <a:ln>
              <a:solidFill>
                <a:srgbClr val="E7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605A3F0-CA25-4F5E-AA5D-88F28BBA1D92}"/>
                </a:ext>
              </a:extLst>
            </p:cNvPr>
            <p:cNvSpPr/>
            <p:nvPr/>
          </p:nvSpPr>
          <p:spPr>
            <a:xfrm>
              <a:off x="5921021" y="4413957"/>
              <a:ext cx="1315156" cy="406400"/>
            </a:xfrm>
            <a:prstGeom prst="rect">
              <a:avLst/>
            </a:prstGeom>
            <a:solidFill>
              <a:srgbClr val="E7E6E6"/>
            </a:solidFill>
            <a:ln>
              <a:solidFill>
                <a:srgbClr val="E7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8B5BC1C-AFD9-4D3B-920C-EC132FDB5BA3}"/>
                </a:ext>
              </a:extLst>
            </p:cNvPr>
            <p:cNvSpPr/>
            <p:nvPr/>
          </p:nvSpPr>
          <p:spPr>
            <a:xfrm>
              <a:off x="6073421" y="5429956"/>
              <a:ext cx="1315156" cy="440266"/>
            </a:xfrm>
            <a:prstGeom prst="rect">
              <a:avLst/>
            </a:prstGeom>
            <a:solidFill>
              <a:srgbClr val="E7E6E6"/>
            </a:solidFill>
            <a:ln>
              <a:solidFill>
                <a:srgbClr val="E7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AD0ED85-6DD4-49B9-B169-99130A3BA9DC}"/>
                </a:ext>
              </a:extLst>
            </p:cNvPr>
            <p:cNvSpPr/>
            <p:nvPr/>
          </p:nvSpPr>
          <p:spPr>
            <a:xfrm>
              <a:off x="5514621" y="5954890"/>
              <a:ext cx="1732846" cy="366889"/>
            </a:xfrm>
            <a:prstGeom prst="rect">
              <a:avLst/>
            </a:prstGeom>
            <a:solidFill>
              <a:srgbClr val="E7E6E6"/>
            </a:solidFill>
            <a:ln>
              <a:solidFill>
                <a:srgbClr val="E7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74D6302-4EEC-43B9-9823-D87D0ABB6C1D}"/>
                </a:ext>
              </a:extLst>
            </p:cNvPr>
            <p:cNvSpPr/>
            <p:nvPr/>
          </p:nvSpPr>
          <p:spPr>
            <a:xfrm>
              <a:off x="6084708" y="6400801"/>
              <a:ext cx="2009425" cy="361244"/>
            </a:xfrm>
            <a:prstGeom prst="rect">
              <a:avLst/>
            </a:prstGeom>
            <a:solidFill>
              <a:srgbClr val="E7E6E6"/>
            </a:solidFill>
            <a:ln>
              <a:solidFill>
                <a:srgbClr val="E7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999921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D2A19D-DB6A-4C3B-8680-7CE5211BC3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3201" r="49061" b="15000"/>
          <a:stretch/>
        </p:blipFill>
        <p:spPr>
          <a:xfrm>
            <a:off x="0" y="-37638"/>
            <a:ext cx="7642578" cy="689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338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3381</TotalTime>
  <Words>430</Words>
  <Application>Microsoft Office PowerPoint</Application>
  <PresentationFormat>Widescreen</PresentationFormat>
  <Paragraphs>55</Paragraphs>
  <Slides>18</Slides>
  <Notes>6</Notes>
  <HiddenSlides>2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Bahnschrift SemiBold Condensed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TARIK</dc:creator>
  <cp:lastModifiedBy>med Yahyaoui</cp:lastModifiedBy>
  <cp:revision>99</cp:revision>
  <dcterms:created xsi:type="dcterms:W3CDTF">2024-08-30T13:58:40Z</dcterms:created>
  <dcterms:modified xsi:type="dcterms:W3CDTF">2026-09-20T16:34:36Z</dcterms:modified>
</cp:coreProperties>
</file>