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4" r:id="rId4"/>
    <p:sldId id="265" r:id="rId5"/>
    <p:sldId id="266" r:id="rId6"/>
    <p:sldId id="267" r:id="rId7"/>
    <p:sldId id="268" r:id="rId8"/>
    <p:sldId id="269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A459"/>
    <a:srgbClr val="F9D23D"/>
    <a:srgbClr val="EEEE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napToObjects="1">
      <p:cViewPr>
        <p:scale>
          <a:sx n="66" d="100"/>
          <a:sy n="66" d="100"/>
        </p:scale>
        <p:origin x="66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BC6EA4-BBD0-4057-A7F4-849166E218AB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F2DFB5-88F8-4A70-8991-B566F59A90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814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B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112A8D6-4922-710B-EC00-BAA33511C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C66964D2-634C-0996-D5EB-89AD8240FD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3" y="0"/>
            <a:ext cx="1217823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0F566BB8-AB47-8AB3-CB8B-43F02B0CA8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E1EA01B-0958-0AD8-9D63-FE265D025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0" y="0"/>
            <a:ext cx="12569761" cy="715191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B6DF8A-9B38-0C87-164A-965010F877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2C4D047-4517-E198-39D8-C33330D7CA37}"/>
              </a:ext>
            </a:extLst>
          </p:cNvPr>
          <p:cNvSpPr txBox="1"/>
          <p:nvPr/>
        </p:nvSpPr>
        <p:spPr>
          <a:xfrm>
            <a:off x="6612165" y="3832679"/>
            <a:ext cx="404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3F3997-8D66-D6B0-4385-74C489A8DADA}"/>
              </a:ext>
            </a:extLst>
          </p:cNvPr>
          <p:cNvSpPr txBox="1"/>
          <p:nvPr/>
        </p:nvSpPr>
        <p:spPr>
          <a:xfrm>
            <a:off x="6612165" y="4523140"/>
            <a:ext cx="404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9A181E-F9F8-1D1E-D3EC-B0051DD0F99C}"/>
              </a:ext>
            </a:extLst>
          </p:cNvPr>
          <p:cNvSpPr txBox="1"/>
          <p:nvPr/>
        </p:nvSpPr>
        <p:spPr>
          <a:xfrm>
            <a:off x="6662965" y="5044872"/>
            <a:ext cx="404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8FED6A-9417-41E9-5913-C1B510068755}"/>
              </a:ext>
            </a:extLst>
          </p:cNvPr>
          <p:cNvSpPr txBox="1"/>
          <p:nvPr/>
        </p:nvSpPr>
        <p:spPr>
          <a:xfrm>
            <a:off x="6612165" y="2550605"/>
            <a:ext cx="404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A3CCAA-88F2-D213-8FB6-AA785ADCAAA8}"/>
              </a:ext>
            </a:extLst>
          </p:cNvPr>
          <p:cNvSpPr txBox="1"/>
          <p:nvPr/>
        </p:nvSpPr>
        <p:spPr>
          <a:xfrm>
            <a:off x="6612165" y="3223205"/>
            <a:ext cx="404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2CF8AD-3471-35A1-74EA-4F9509E1B53F}"/>
              </a:ext>
            </a:extLst>
          </p:cNvPr>
          <p:cNvSpPr txBox="1"/>
          <p:nvPr/>
        </p:nvSpPr>
        <p:spPr>
          <a:xfrm>
            <a:off x="6662965" y="5585076"/>
            <a:ext cx="404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6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80D2B83-50D2-316C-2610-2E358CC580D5}"/>
              </a:ext>
            </a:extLst>
          </p:cNvPr>
          <p:cNvCxnSpPr/>
          <p:nvPr/>
        </p:nvCxnSpPr>
        <p:spPr>
          <a:xfrm>
            <a:off x="8597900" y="2550605"/>
            <a:ext cx="996950" cy="1651406"/>
          </a:xfrm>
          <a:prstGeom prst="straightConnector1">
            <a:avLst/>
          </a:prstGeom>
          <a:ln w="9525" cap="flat" cmpd="sng" algn="ctr">
            <a:solidFill>
              <a:schemeClr val="accent2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7A5B7D2-6BB2-C1DA-14B6-2741101B546C}"/>
              </a:ext>
            </a:extLst>
          </p:cNvPr>
          <p:cNvCxnSpPr>
            <a:cxnSpLocks/>
          </p:cNvCxnSpPr>
          <p:nvPr/>
        </p:nvCxnSpPr>
        <p:spPr>
          <a:xfrm>
            <a:off x="8605805" y="3149600"/>
            <a:ext cx="989045" cy="2317750"/>
          </a:xfrm>
          <a:prstGeom prst="straightConnector1">
            <a:avLst/>
          </a:prstGeom>
          <a:ln w="9525" cap="flat" cmpd="sng" algn="ctr">
            <a:solidFill>
              <a:schemeClr val="accent2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6393384-19F6-2E0C-F5D6-D8BEF914A6FA}"/>
              </a:ext>
            </a:extLst>
          </p:cNvPr>
          <p:cNvCxnSpPr>
            <a:cxnSpLocks/>
          </p:cNvCxnSpPr>
          <p:nvPr/>
        </p:nvCxnSpPr>
        <p:spPr>
          <a:xfrm>
            <a:off x="8656605" y="3738461"/>
            <a:ext cx="938245" cy="1154011"/>
          </a:xfrm>
          <a:prstGeom prst="straightConnector1">
            <a:avLst/>
          </a:prstGeom>
          <a:ln w="9525" cap="flat" cmpd="sng" algn="ctr">
            <a:solidFill>
              <a:schemeClr val="accent2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F3179BF-5CF6-4BA4-56D1-DFC8946A5885}"/>
              </a:ext>
            </a:extLst>
          </p:cNvPr>
          <p:cNvCxnSpPr>
            <a:cxnSpLocks/>
          </p:cNvCxnSpPr>
          <p:nvPr/>
        </p:nvCxnSpPr>
        <p:spPr>
          <a:xfrm flipV="1">
            <a:off x="8656605" y="3223205"/>
            <a:ext cx="836645" cy="1085270"/>
          </a:xfrm>
          <a:prstGeom prst="straightConnector1">
            <a:avLst/>
          </a:prstGeom>
          <a:ln w="9525" cap="flat" cmpd="sng" algn="ctr">
            <a:solidFill>
              <a:schemeClr val="accent2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802E7C8-81C4-738D-8179-E3505DFFD0A8}"/>
              </a:ext>
            </a:extLst>
          </p:cNvPr>
          <p:cNvCxnSpPr>
            <a:cxnSpLocks/>
          </p:cNvCxnSpPr>
          <p:nvPr/>
        </p:nvCxnSpPr>
        <p:spPr>
          <a:xfrm flipV="1">
            <a:off x="8758205" y="3712608"/>
            <a:ext cx="1090645" cy="1319477"/>
          </a:xfrm>
          <a:prstGeom prst="straightConnector1">
            <a:avLst/>
          </a:prstGeom>
          <a:ln w="9525" cap="flat" cmpd="sng" algn="ctr">
            <a:solidFill>
              <a:schemeClr val="accent2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F14C2E9-7BCA-D3CC-BD9A-0D91144BF5A4}"/>
              </a:ext>
            </a:extLst>
          </p:cNvPr>
          <p:cNvCxnSpPr>
            <a:cxnSpLocks/>
          </p:cNvCxnSpPr>
          <p:nvPr/>
        </p:nvCxnSpPr>
        <p:spPr>
          <a:xfrm flipV="1">
            <a:off x="8758204" y="2526664"/>
            <a:ext cx="658846" cy="3068429"/>
          </a:xfrm>
          <a:prstGeom prst="straightConnector1">
            <a:avLst/>
          </a:prstGeom>
          <a:ln w="9525" cap="flat" cmpd="sng" algn="ctr">
            <a:solidFill>
              <a:schemeClr val="accent2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7397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55D8FA-B819-42E8-DF53-865688F3CC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223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9C4109-65B6-CB4C-5696-EB131950B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2942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766077-30A4-531D-958A-2D55F87BA1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6901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Unit 1 Listening My Favourite Things</Template>
  <TotalTime>8452</TotalTime>
  <Words>6</Words>
  <Application>Microsoft Office PowerPoint</Application>
  <PresentationFormat>Widescreen</PresentationFormat>
  <Paragraphs>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Cascadia Mono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med Yahyaoui</dc:creator>
  <cp:keywords/>
  <dc:description>generated using python-pptx</dc:description>
  <cp:lastModifiedBy>med Yahyaoui</cp:lastModifiedBy>
  <cp:revision>2</cp:revision>
  <dcterms:created xsi:type="dcterms:W3CDTF">2026-10-08T11:36:43Z</dcterms:created>
  <dcterms:modified xsi:type="dcterms:W3CDTF">2026-10-14T09:28:40Z</dcterms:modified>
  <cp:category/>
</cp:coreProperties>
</file>